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76" r:id="rId3"/>
    <p:sldId id="279" r:id="rId4"/>
    <p:sldId id="291" r:id="rId5"/>
    <p:sldId id="301" r:id="rId6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DE913E-1DDD-4B55-A2A9-3DF4E92A19B5}" v="17" dt="2023-05-21T10:21:16.0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26"/>
  </p:normalViewPr>
  <p:slideViewPr>
    <p:cSldViewPr snapToGrid="0">
      <p:cViewPr varScale="1">
        <p:scale>
          <a:sx n="119" d="100"/>
          <a:sy n="119" d="100"/>
        </p:scale>
        <p:origin x="8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근호" userId="14611611-c24f-4df6-99ee-33d64d71fae1" providerId="ADAL" clId="{49DE913E-1DDD-4B55-A2A9-3DF4E92A19B5}"/>
    <pc:docChg chg="undo custSel addSld delSld modSld sldOrd">
      <pc:chgData name="김근호" userId="14611611-c24f-4df6-99ee-33d64d71fae1" providerId="ADAL" clId="{49DE913E-1DDD-4B55-A2A9-3DF4E92A19B5}" dt="2023-05-21T10:22:52.082" v="846" actId="47"/>
      <pc:docMkLst>
        <pc:docMk/>
      </pc:docMkLst>
      <pc:sldChg chg="modSp mod">
        <pc:chgData name="김근호" userId="14611611-c24f-4df6-99ee-33d64d71fae1" providerId="ADAL" clId="{49DE913E-1DDD-4B55-A2A9-3DF4E92A19B5}" dt="2023-05-21T10:03:45.279" v="645" actId="20577"/>
        <pc:sldMkLst>
          <pc:docMk/>
          <pc:sldMk cId="612500148" sldId="276"/>
        </pc:sldMkLst>
        <pc:spChg chg="mod">
          <ac:chgData name="김근호" userId="14611611-c24f-4df6-99ee-33d64d71fae1" providerId="ADAL" clId="{49DE913E-1DDD-4B55-A2A9-3DF4E92A19B5}" dt="2023-05-21T10:03:45.279" v="645" actId="20577"/>
          <ac:spMkLst>
            <pc:docMk/>
            <pc:sldMk cId="612500148" sldId="276"/>
            <ac:spMk id="2" creationId="{C8FC01B0-7BC5-5869-A281-EF11B59BA8A0}"/>
          </ac:spMkLst>
        </pc:spChg>
      </pc:sldChg>
      <pc:sldChg chg="modSp mod">
        <pc:chgData name="김근호" userId="14611611-c24f-4df6-99ee-33d64d71fae1" providerId="ADAL" clId="{49DE913E-1DDD-4B55-A2A9-3DF4E92A19B5}" dt="2023-05-21T10:13:28.318" v="656" actId="20577"/>
        <pc:sldMkLst>
          <pc:docMk/>
          <pc:sldMk cId="1572098340" sldId="279"/>
        </pc:sldMkLst>
        <pc:spChg chg="mod">
          <ac:chgData name="김근호" userId="14611611-c24f-4df6-99ee-33d64d71fae1" providerId="ADAL" clId="{49DE913E-1DDD-4B55-A2A9-3DF4E92A19B5}" dt="2023-05-21T10:13:28.318" v="656" actId="20577"/>
          <ac:spMkLst>
            <pc:docMk/>
            <pc:sldMk cId="1572098340" sldId="279"/>
            <ac:spMk id="2" creationId="{3CF2C975-C0D8-5635-3CD4-B28EE3571842}"/>
          </ac:spMkLst>
        </pc:spChg>
        <pc:spChg chg="mod">
          <ac:chgData name="김근호" userId="14611611-c24f-4df6-99ee-33d64d71fae1" providerId="ADAL" clId="{49DE913E-1DDD-4B55-A2A9-3DF4E92A19B5}" dt="2023-05-14T19:51:07.443" v="590" actId="20577"/>
          <ac:spMkLst>
            <pc:docMk/>
            <pc:sldMk cId="1572098340" sldId="279"/>
            <ac:spMk id="11" creationId="{F0FE709F-757F-9DAB-DC56-68FD7C46FC5A}"/>
          </ac:spMkLst>
        </pc:spChg>
      </pc:sldChg>
      <pc:sldChg chg="modSp del">
        <pc:chgData name="김근호" userId="14611611-c24f-4df6-99ee-33d64d71fae1" providerId="ADAL" clId="{49DE913E-1DDD-4B55-A2A9-3DF4E92A19B5}" dt="2023-05-07T17:59:40.090" v="109" actId="2696"/>
        <pc:sldMkLst>
          <pc:docMk/>
          <pc:sldMk cId="2646176605" sldId="283"/>
        </pc:sldMkLst>
        <pc:graphicFrameChg chg="mod">
          <ac:chgData name="김근호" userId="14611611-c24f-4df6-99ee-33d64d71fae1" providerId="ADAL" clId="{49DE913E-1DDD-4B55-A2A9-3DF4E92A19B5}" dt="2023-05-07T17:30:25.328" v="57" actId="20577"/>
          <ac:graphicFrameMkLst>
            <pc:docMk/>
            <pc:sldMk cId="2646176605" sldId="283"/>
            <ac:graphicFrameMk id="5" creationId="{19F9EF88-EB9B-04DD-91EC-4006E9AC3D88}"/>
          </ac:graphicFrameMkLst>
        </pc:graphicFrameChg>
      </pc:sldChg>
      <pc:sldChg chg="addSp delSp modSp mod">
        <pc:chgData name="김근호" userId="14611611-c24f-4df6-99ee-33d64d71fae1" providerId="ADAL" clId="{49DE913E-1DDD-4B55-A2A9-3DF4E92A19B5}" dt="2023-05-21T10:20:59.049" v="772" actId="1076"/>
        <pc:sldMkLst>
          <pc:docMk/>
          <pc:sldMk cId="2672576051" sldId="291"/>
        </pc:sldMkLst>
        <pc:spChg chg="mod">
          <ac:chgData name="김근호" userId="14611611-c24f-4df6-99ee-33d64d71fae1" providerId="ADAL" clId="{49DE913E-1DDD-4B55-A2A9-3DF4E92A19B5}" dt="2023-05-21T10:20:59.049" v="772" actId="1076"/>
          <ac:spMkLst>
            <pc:docMk/>
            <pc:sldMk cId="2672576051" sldId="291"/>
            <ac:spMk id="3" creationId="{92CEE16D-887D-9B70-71D6-76365B19D2F9}"/>
          </ac:spMkLst>
        </pc:spChg>
        <pc:spChg chg="mod">
          <ac:chgData name="김근호" userId="14611611-c24f-4df6-99ee-33d64d71fae1" providerId="ADAL" clId="{49DE913E-1DDD-4B55-A2A9-3DF4E92A19B5}" dt="2023-05-21T10:13:53.815" v="680" actId="20577"/>
          <ac:spMkLst>
            <pc:docMk/>
            <pc:sldMk cId="2672576051" sldId="291"/>
            <ac:spMk id="4" creationId="{984B4FB8-6256-4F44-F50B-954ED8BB56A8}"/>
          </ac:spMkLst>
        </pc:spChg>
        <pc:spChg chg="mod">
          <ac:chgData name="김근호" userId="14611611-c24f-4df6-99ee-33d64d71fae1" providerId="ADAL" clId="{49DE913E-1DDD-4B55-A2A9-3DF4E92A19B5}" dt="2023-05-14T19:48:00.870" v="531" actId="20577"/>
          <ac:spMkLst>
            <pc:docMk/>
            <pc:sldMk cId="2672576051" sldId="291"/>
            <ac:spMk id="6" creationId="{ADD1FD97-ECA8-A83C-7727-187711310EF5}"/>
          </ac:spMkLst>
        </pc:spChg>
        <pc:spChg chg="add mod">
          <ac:chgData name="김근호" userId="14611611-c24f-4df6-99ee-33d64d71fae1" providerId="ADAL" clId="{49DE913E-1DDD-4B55-A2A9-3DF4E92A19B5}" dt="2023-05-21T10:17:33.805" v="735" actId="20577"/>
          <ac:spMkLst>
            <pc:docMk/>
            <pc:sldMk cId="2672576051" sldId="291"/>
            <ac:spMk id="8" creationId="{F5D36F80-80AB-F62B-1C81-9C05F127FFEA}"/>
          </ac:spMkLst>
        </pc:spChg>
        <pc:picChg chg="add mod">
          <ac:chgData name="김근호" userId="14611611-c24f-4df6-99ee-33d64d71fae1" providerId="ADAL" clId="{49DE913E-1DDD-4B55-A2A9-3DF4E92A19B5}" dt="2023-05-21T10:20:59.049" v="772" actId="1076"/>
          <ac:picMkLst>
            <pc:docMk/>
            <pc:sldMk cId="2672576051" sldId="291"/>
            <ac:picMk id="5" creationId="{9BB8749C-C5AD-382E-5839-E5E63DA4F467}"/>
          </ac:picMkLst>
        </pc:picChg>
        <pc:picChg chg="add del">
          <ac:chgData name="김근호" userId="14611611-c24f-4df6-99ee-33d64d71fae1" providerId="ADAL" clId="{49DE913E-1DDD-4B55-A2A9-3DF4E92A19B5}" dt="2023-05-14T18:51:58.341" v="342" actId="21"/>
          <ac:picMkLst>
            <pc:docMk/>
            <pc:sldMk cId="2672576051" sldId="291"/>
            <ac:picMk id="5" creationId="{C5B90EC5-1E98-9840-223C-8892E68D676B}"/>
          </ac:picMkLst>
        </pc:picChg>
        <pc:picChg chg="add mod">
          <ac:chgData name="김근호" userId="14611611-c24f-4df6-99ee-33d64d71fae1" providerId="ADAL" clId="{49DE913E-1DDD-4B55-A2A9-3DF4E92A19B5}" dt="2023-05-21T10:17:18.225" v="728" actId="1076"/>
          <ac:picMkLst>
            <pc:docMk/>
            <pc:sldMk cId="2672576051" sldId="291"/>
            <ac:picMk id="10" creationId="{77A6D3E3-04FB-7402-4BF1-E5947647AD98}"/>
          </ac:picMkLst>
        </pc:picChg>
      </pc:sldChg>
      <pc:sldChg chg="del">
        <pc:chgData name="김근호" userId="14611611-c24f-4df6-99ee-33d64d71fae1" providerId="ADAL" clId="{49DE913E-1DDD-4B55-A2A9-3DF4E92A19B5}" dt="2023-05-14T19:46:16.873" v="448" actId="47"/>
        <pc:sldMkLst>
          <pc:docMk/>
          <pc:sldMk cId="417357993" sldId="292"/>
        </pc:sldMkLst>
      </pc:sldChg>
      <pc:sldChg chg="del">
        <pc:chgData name="김근호" userId="14611611-c24f-4df6-99ee-33d64d71fae1" providerId="ADAL" clId="{49DE913E-1DDD-4B55-A2A9-3DF4E92A19B5}" dt="2023-05-14T19:46:17.954" v="449" actId="47"/>
        <pc:sldMkLst>
          <pc:docMk/>
          <pc:sldMk cId="2789921696" sldId="293"/>
        </pc:sldMkLst>
      </pc:sldChg>
      <pc:sldChg chg="addSp delSp modSp del mod">
        <pc:chgData name="김근호" userId="14611611-c24f-4df6-99ee-33d64d71fae1" providerId="ADAL" clId="{49DE913E-1DDD-4B55-A2A9-3DF4E92A19B5}" dt="2023-05-14T19:46:18.836" v="450" actId="47"/>
        <pc:sldMkLst>
          <pc:docMk/>
          <pc:sldMk cId="1630802954" sldId="294"/>
        </pc:sldMkLst>
        <pc:spChg chg="mod">
          <ac:chgData name="김근호" userId="14611611-c24f-4df6-99ee-33d64d71fae1" providerId="ADAL" clId="{49DE913E-1DDD-4B55-A2A9-3DF4E92A19B5}" dt="2023-05-07T17:55:07.363" v="62" actId="1076"/>
          <ac:spMkLst>
            <pc:docMk/>
            <pc:sldMk cId="1630802954" sldId="294"/>
            <ac:spMk id="3" creationId="{92CEE16D-887D-9B70-71D6-76365B19D2F9}"/>
          </ac:spMkLst>
        </pc:spChg>
        <pc:spChg chg="add mod">
          <ac:chgData name="김근호" userId="14611611-c24f-4df6-99ee-33d64d71fae1" providerId="ADAL" clId="{49DE913E-1DDD-4B55-A2A9-3DF4E92A19B5}" dt="2023-05-07T17:56:51.131" v="90" actId="1038"/>
          <ac:spMkLst>
            <pc:docMk/>
            <pc:sldMk cId="1630802954" sldId="294"/>
            <ac:spMk id="14" creationId="{4F68E721-9CE3-B8BE-3834-68726C5FC6DD}"/>
          </ac:spMkLst>
        </pc:spChg>
        <pc:spChg chg="add mod">
          <ac:chgData name="김근호" userId="14611611-c24f-4df6-99ee-33d64d71fae1" providerId="ADAL" clId="{49DE913E-1DDD-4B55-A2A9-3DF4E92A19B5}" dt="2023-05-07T17:56:28.860" v="81" actId="14100"/>
          <ac:spMkLst>
            <pc:docMk/>
            <pc:sldMk cId="1630802954" sldId="294"/>
            <ac:spMk id="15" creationId="{100AB54A-0446-A99D-4EAD-3D71013DD2D2}"/>
          </ac:spMkLst>
        </pc:spChg>
        <pc:spChg chg="add mod">
          <ac:chgData name="김근호" userId="14611611-c24f-4df6-99ee-33d64d71fae1" providerId="ADAL" clId="{49DE913E-1DDD-4B55-A2A9-3DF4E92A19B5}" dt="2023-05-07T17:58:33.807" v="107" actId="1076"/>
          <ac:spMkLst>
            <pc:docMk/>
            <pc:sldMk cId="1630802954" sldId="294"/>
            <ac:spMk id="22" creationId="{E940B5F8-8F62-F199-CF60-7A6B2AACBFD5}"/>
          </ac:spMkLst>
        </pc:spChg>
        <pc:picChg chg="del">
          <ac:chgData name="김근호" userId="14611611-c24f-4df6-99ee-33d64d71fae1" providerId="ADAL" clId="{49DE913E-1DDD-4B55-A2A9-3DF4E92A19B5}" dt="2023-05-07T17:58:05.720" v="96" actId="478"/>
          <ac:picMkLst>
            <pc:docMk/>
            <pc:sldMk cId="1630802954" sldId="294"/>
            <ac:picMk id="5" creationId="{3F76B7E9-7DB2-7432-0945-3D2CD9230252}"/>
          </ac:picMkLst>
        </pc:picChg>
        <pc:picChg chg="add mod">
          <ac:chgData name="김근호" userId="14611611-c24f-4df6-99ee-33d64d71fae1" providerId="ADAL" clId="{49DE913E-1DDD-4B55-A2A9-3DF4E92A19B5}" dt="2023-05-07T17:55:19.755" v="68" actId="14100"/>
          <ac:picMkLst>
            <pc:docMk/>
            <pc:sldMk cId="1630802954" sldId="294"/>
            <ac:picMk id="8" creationId="{A845FF9C-1C3D-87A3-6F6C-DCDA8CB7B1EC}"/>
          </ac:picMkLst>
        </pc:picChg>
        <pc:picChg chg="add mod">
          <ac:chgData name="김근호" userId="14611611-c24f-4df6-99ee-33d64d71fae1" providerId="ADAL" clId="{49DE913E-1DDD-4B55-A2A9-3DF4E92A19B5}" dt="2023-05-07T18:10:35.911" v="113" actId="14100"/>
          <ac:picMkLst>
            <pc:docMk/>
            <pc:sldMk cId="1630802954" sldId="294"/>
            <ac:picMk id="10" creationId="{C7B331BD-4A79-362F-DEB1-078D5982FF3E}"/>
          </ac:picMkLst>
        </pc:picChg>
        <pc:picChg chg="del">
          <ac:chgData name="김근호" userId="14611611-c24f-4df6-99ee-33d64d71fae1" providerId="ADAL" clId="{49DE913E-1DDD-4B55-A2A9-3DF4E92A19B5}" dt="2023-05-07T17:55:01.658" v="58" actId="478"/>
          <ac:picMkLst>
            <pc:docMk/>
            <pc:sldMk cId="1630802954" sldId="294"/>
            <ac:picMk id="13" creationId="{B5636D58-4AE4-B3F4-A423-65BE5964B22E}"/>
          </ac:picMkLst>
        </pc:picChg>
        <pc:picChg chg="add mod">
          <ac:chgData name="김근호" userId="14611611-c24f-4df6-99ee-33d64d71fae1" providerId="ADAL" clId="{49DE913E-1DDD-4B55-A2A9-3DF4E92A19B5}" dt="2023-05-07T17:58:36.630" v="108" actId="1076"/>
          <ac:picMkLst>
            <pc:docMk/>
            <pc:sldMk cId="1630802954" sldId="294"/>
            <ac:picMk id="21" creationId="{972DB1D5-A04B-73FA-6AC6-772B0B471435}"/>
          </ac:picMkLst>
        </pc:picChg>
        <pc:cxnChg chg="add del">
          <ac:chgData name="김근호" userId="14611611-c24f-4df6-99ee-33d64d71fae1" providerId="ADAL" clId="{49DE913E-1DDD-4B55-A2A9-3DF4E92A19B5}" dt="2023-05-07T17:55:53.821" v="74" actId="11529"/>
          <ac:cxnSpMkLst>
            <pc:docMk/>
            <pc:sldMk cId="1630802954" sldId="294"/>
            <ac:cxnSpMk id="12" creationId="{9862A08D-84BB-D7AF-7697-93B5A7403BFE}"/>
          </ac:cxnSpMkLst>
        </pc:cxnChg>
        <pc:cxnChg chg="add mod">
          <ac:chgData name="김근호" userId="14611611-c24f-4df6-99ee-33d64d71fae1" providerId="ADAL" clId="{49DE913E-1DDD-4B55-A2A9-3DF4E92A19B5}" dt="2023-05-07T17:57:06.570" v="92" actId="1582"/>
          <ac:cxnSpMkLst>
            <pc:docMk/>
            <pc:sldMk cId="1630802954" sldId="294"/>
            <ac:cxnSpMk id="17" creationId="{BFCAA456-2EA5-FCD2-4915-284F52B90BF0}"/>
          </ac:cxnSpMkLst>
        </pc:cxnChg>
        <pc:cxnChg chg="add mod">
          <ac:chgData name="김근호" userId="14611611-c24f-4df6-99ee-33d64d71fae1" providerId="ADAL" clId="{49DE913E-1DDD-4B55-A2A9-3DF4E92A19B5}" dt="2023-05-07T17:57:13.987" v="95" actId="14100"/>
          <ac:cxnSpMkLst>
            <pc:docMk/>
            <pc:sldMk cId="1630802954" sldId="294"/>
            <ac:cxnSpMk id="18" creationId="{BC972428-548F-8ACD-D2EA-5BA6421A7386}"/>
          </ac:cxnSpMkLst>
        </pc:cxnChg>
      </pc:sldChg>
      <pc:sldChg chg="modSp del mod">
        <pc:chgData name="김근호" userId="14611611-c24f-4df6-99ee-33d64d71fae1" providerId="ADAL" clId="{49DE913E-1DDD-4B55-A2A9-3DF4E92A19B5}" dt="2023-05-14T19:46:21.635" v="452" actId="47"/>
        <pc:sldMkLst>
          <pc:docMk/>
          <pc:sldMk cId="810466899" sldId="295"/>
        </pc:sldMkLst>
        <pc:spChg chg="mod">
          <ac:chgData name="김근호" userId="14611611-c24f-4df6-99ee-33d64d71fae1" providerId="ADAL" clId="{49DE913E-1DDD-4B55-A2A9-3DF4E92A19B5}" dt="2023-05-07T16:51:41.640" v="3" actId="20577"/>
          <ac:spMkLst>
            <pc:docMk/>
            <pc:sldMk cId="810466899" sldId="295"/>
            <ac:spMk id="2" creationId="{3CF2C975-C0D8-5635-3CD4-B28EE3571842}"/>
          </ac:spMkLst>
        </pc:spChg>
      </pc:sldChg>
      <pc:sldChg chg="del">
        <pc:chgData name="김근호" userId="14611611-c24f-4df6-99ee-33d64d71fae1" providerId="ADAL" clId="{49DE913E-1DDD-4B55-A2A9-3DF4E92A19B5}" dt="2023-05-14T19:46:20.812" v="451" actId="47"/>
        <pc:sldMkLst>
          <pc:docMk/>
          <pc:sldMk cId="2254922859" sldId="296"/>
        </pc:sldMkLst>
      </pc:sldChg>
      <pc:sldChg chg="addSp delSp modSp add del mod">
        <pc:chgData name="김근호" userId="14611611-c24f-4df6-99ee-33d64d71fae1" providerId="ADAL" clId="{49DE913E-1DDD-4B55-A2A9-3DF4E92A19B5}" dt="2023-05-21T10:22:50.081" v="844" actId="47"/>
        <pc:sldMkLst>
          <pc:docMk/>
          <pc:sldMk cId="3818089696" sldId="297"/>
        </pc:sldMkLst>
        <pc:spChg chg="mod">
          <ac:chgData name="김근호" userId="14611611-c24f-4df6-99ee-33d64d71fae1" providerId="ADAL" clId="{49DE913E-1DDD-4B55-A2A9-3DF4E92A19B5}" dt="2023-05-14T18:58:49.327" v="403" actId="13926"/>
          <ac:spMkLst>
            <pc:docMk/>
            <pc:sldMk cId="3818089696" sldId="297"/>
            <ac:spMk id="3" creationId="{92CEE16D-887D-9B70-71D6-76365B19D2F9}"/>
          </ac:spMkLst>
        </pc:spChg>
        <pc:spChg chg="mod">
          <ac:chgData name="김근호" userId="14611611-c24f-4df6-99ee-33d64d71fae1" providerId="ADAL" clId="{49DE913E-1DDD-4B55-A2A9-3DF4E92A19B5}" dt="2023-05-14T19:00:15.310" v="425" actId="20577"/>
          <ac:spMkLst>
            <pc:docMk/>
            <pc:sldMk cId="3818089696" sldId="297"/>
            <ac:spMk id="4" creationId="{984B4FB8-6256-4F44-F50B-954ED8BB56A8}"/>
          </ac:spMkLst>
        </pc:spChg>
        <pc:spChg chg="mod">
          <ac:chgData name="김근호" userId="14611611-c24f-4df6-99ee-33d64d71fae1" providerId="ADAL" clId="{49DE913E-1DDD-4B55-A2A9-3DF4E92A19B5}" dt="2023-05-14T19:48:09.005" v="551" actId="20577"/>
          <ac:spMkLst>
            <pc:docMk/>
            <pc:sldMk cId="3818089696" sldId="297"/>
            <ac:spMk id="6" creationId="{ADD1FD97-ECA8-A83C-7727-187711310EF5}"/>
          </ac:spMkLst>
        </pc:spChg>
        <pc:picChg chg="add mod">
          <ac:chgData name="김근호" userId="14611611-c24f-4df6-99ee-33d64d71fae1" providerId="ADAL" clId="{49DE913E-1DDD-4B55-A2A9-3DF4E92A19B5}" dt="2023-05-14T18:53:20.933" v="361" actId="208"/>
          <ac:picMkLst>
            <pc:docMk/>
            <pc:sldMk cId="3818089696" sldId="297"/>
            <ac:picMk id="2" creationId="{5DA5A943-D556-EE34-AB2A-4CDE5089FB42}"/>
          </ac:picMkLst>
        </pc:picChg>
        <pc:cxnChg chg="add del mod">
          <ac:chgData name="김근호" userId="14611611-c24f-4df6-99ee-33d64d71fae1" providerId="ADAL" clId="{49DE913E-1DDD-4B55-A2A9-3DF4E92A19B5}" dt="2023-05-14T18:53:54.138" v="368" actId="478"/>
          <ac:cxnSpMkLst>
            <pc:docMk/>
            <pc:sldMk cId="3818089696" sldId="297"/>
            <ac:cxnSpMk id="8" creationId="{5102D9A9-1401-DEB1-1E4A-B92F1D05BA2C}"/>
          </ac:cxnSpMkLst>
        </pc:cxnChg>
        <pc:cxnChg chg="add del mod">
          <ac:chgData name="김근호" userId="14611611-c24f-4df6-99ee-33d64d71fae1" providerId="ADAL" clId="{49DE913E-1DDD-4B55-A2A9-3DF4E92A19B5}" dt="2023-05-14T18:53:50.216" v="366" actId="478"/>
          <ac:cxnSpMkLst>
            <pc:docMk/>
            <pc:sldMk cId="3818089696" sldId="297"/>
            <ac:cxnSpMk id="9" creationId="{1B4B5C79-C271-5517-BC1C-6FD96DA89026}"/>
          </ac:cxnSpMkLst>
        </pc:cxnChg>
        <pc:cxnChg chg="add del mod">
          <ac:chgData name="김근호" userId="14611611-c24f-4df6-99ee-33d64d71fae1" providerId="ADAL" clId="{49DE913E-1DDD-4B55-A2A9-3DF4E92A19B5}" dt="2023-05-14T18:53:51.128" v="367" actId="478"/>
          <ac:cxnSpMkLst>
            <pc:docMk/>
            <pc:sldMk cId="3818089696" sldId="297"/>
            <ac:cxnSpMk id="12" creationId="{49479973-8AA3-B0C7-EB58-AF224F692458}"/>
          </ac:cxnSpMkLst>
        </pc:cxnChg>
      </pc:sldChg>
      <pc:sldChg chg="addSp modSp add del mod ord">
        <pc:chgData name="김근호" userId="14611611-c24f-4df6-99ee-33d64d71fae1" providerId="ADAL" clId="{49DE913E-1DDD-4B55-A2A9-3DF4E92A19B5}" dt="2023-05-21T10:22:51.172" v="845" actId="47"/>
        <pc:sldMkLst>
          <pc:docMk/>
          <pc:sldMk cId="290110131" sldId="298"/>
        </pc:sldMkLst>
        <pc:spChg chg="mod">
          <ac:chgData name="김근호" userId="14611611-c24f-4df6-99ee-33d64d71fae1" providerId="ADAL" clId="{49DE913E-1DDD-4B55-A2A9-3DF4E92A19B5}" dt="2023-05-14T18:58:46.098" v="402" actId="13926"/>
          <ac:spMkLst>
            <pc:docMk/>
            <pc:sldMk cId="290110131" sldId="298"/>
            <ac:spMk id="3" creationId="{92CEE16D-887D-9B70-71D6-76365B19D2F9}"/>
          </ac:spMkLst>
        </pc:spChg>
        <pc:spChg chg="mod">
          <ac:chgData name="김근호" userId="14611611-c24f-4df6-99ee-33d64d71fae1" providerId="ADAL" clId="{49DE913E-1DDD-4B55-A2A9-3DF4E92A19B5}" dt="2023-05-14T19:00:23.062" v="445" actId="20577"/>
          <ac:spMkLst>
            <pc:docMk/>
            <pc:sldMk cId="290110131" sldId="298"/>
            <ac:spMk id="4" creationId="{984B4FB8-6256-4F44-F50B-954ED8BB56A8}"/>
          </ac:spMkLst>
        </pc:spChg>
        <pc:spChg chg="mod">
          <ac:chgData name="김근호" userId="14611611-c24f-4df6-99ee-33d64d71fae1" providerId="ADAL" clId="{49DE913E-1DDD-4B55-A2A9-3DF4E92A19B5}" dt="2023-05-14T19:48:15.738" v="552"/>
          <ac:spMkLst>
            <pc:docMk/>
            <pc:sldMk cId="290110131" sldId="298"/>
            <ac:spMk id="6" creationId="{ADD1FD97-ECA8-A83C-7727-187711310EF5}"/>
          </ac:spMkLst>
        </pc:spChg>
        <pc:picChg chg="add mod">
          <ac:chgData name="김근호" userId="14611611-c24f-4df6-99ee-33d64d71fae1" providerId="ADAL" clId="{49DE913E-1DDD-4B55-A2A9-3DF4E92A19B5}" dt="2023-05-14T18:55:53.563" v="388" actId="1076"/>
          <ac:picMkLst>
            <pc:docMk/>
            <pc:sldMk cId="290110131" sldId="298"/>
            <ac:picMk id="5" creationId="{DA060A44-8C26-5759-56E2-560860CBCAF1}"/>
          </ac:picMkLst>
        </pc:picChg>
      </pc:sldChg>
      <pc:sldChg chg="addSp delSp modSp add del mod">
        <pc:chgData name="김근호" userId="14611611-c24f-4df6-99ee-33d64d71fae1" providerId="ADAL" clId="{49DE913E-1DDD-4B55-A2A9-3DF4E92A19B5}" dt="2023-05-21T10:22:52.082" v="846" actId="47"/>
        <pc:sldMkLst>
          <pc:docMk/>
          <pc:sldMk cId="3232494010" sldId="299"/>
        </pc:sldMkLst>
        <pc:spChg chg="mod">
          <ac:chgData name="김근호" userId="14611611-c24f-4df6-99ee-33d64d71fae1" providerId="ADAL" clId="{49DE913E-1DDD-4B55-A2A9-3DF4E92A19B5}" dt="2023-05-14T18:58:42.501" v="401" actId="13926"/>
          <ac:spMkLst>
            <pc:docMk/>
            <pc:sldMk cId="3232494010" sldId="299"/>
            <ac:spMk id="3" creationId="{92CEE16D-887D-9B70-71D6-76365B19D2F9}"/>
          </ac:spMkLst>
        </pc:spChg>
        <pc:spChg chg="mod">
          <ac:chgData name="김근호" userId="14611611-c24f-4df6-99ee-33d64d71fae1" providerId="ADAL" clId="{49DE913E-1DDD-4B55-A2A9-3DF4E92A19B5}" dt="2023-05-14T19:00:28.486" v="447"/>
          <ac:spMkLst>
            <pc:docMk/>
            <pc:sldMk cId="3232494010" sldId="299"/>
            <ac:spMk id="4" creationId="{984B4FB8-6256-4F44-F50B-954ED8BB56A8}"/>
          </ac:spMkLst>
        </pc:spChg>
        <pc:spChg chg="mod">
          <ac:chgData name="김근호" userId="14611611-c24f-4df6-99ee-33d64d71fae1" providerId="ADAL" clId="{49DE913E-1DDD-4B55-A2A9-3DF4E92A19B5}" dt="2023-05-14T19:48:18.774" v="553"/>
          <ac:spMkLst>
            <pc:docMk/>
            <pc:sldMk cId="3232494010" sldId="299"/>
            <ac:spMk id="6" creationId="{ADD1FD97-ECA8-A83C-7727-187711310EF5}"/>
          </ac:spMkLst>
        </pc:spChg>
        <pc:picChg chg="del">
          <ac:chgData name="김근호" userId="14611611-c24f-4df6-99ee-33d64d71fae1" providerId="ADAL" clId="{49DE913E-1DDD-4B55-A2A9-3DF4E92A19B5}" dt="2023-05-14T18:57:57.202" v="390" actId="478"/>
          <ac:picMkLst>
            <pc:docMk/>
            <pc:sldMk cId="3232494010" sldId="299"/>
            <ac:picMk id="5" creationId="{DA060A44-8C26-5759-56E2-560860CBCAF1}"/>
          </ac:picMkLst>
        </pc:picChg>
        <pc:picChg chg="add mod">
          <ac:chgData name="김근호" userId="14611611-c24f-4df6-99ee-33d64d71fae1" providerId="ADAL" clId="{49DE913E-1DDD-4B55-A2A9-3DF4E92A19B5}" dt="2023-05-14T18:58:02.485" v="394" actId="1076"/>
          <ac:picMkLst>
            <pc:docMk/>
            <pc:sldMk cId="3232494010" sldId="299"/>
            <ac:picMk id="8" creationId="{21134BDB-F310-FEE3-7AD7-BB3A45374CE5}"/>
          </ac:picMkLst>
        </pc:picChg>
      </pc:sldChg>
      <pc:sldChg chg="addSp delSp modSp add del mod">
        <pc:chgData name="김근호" userId="14611611-c24f-4df6-99ee-33d64d71fae1" providerId="ADAL" clId="{49DE913E-1DDD-4B55-A2A9-3DF4E92A19B5}" dt="2023-05-21T10:21:12.882" v="775" actId="47"/>
        <pc:sldMkLst>
          <pc:docMk/>
          <pc:sldMk cId="1297938558" sldId="300"/>
        </pc:sldMkLst>
        <pc:spChg chg="mod">
          <ac:chgData name="김근호" userId="14611611-c24f-4df6-99ee-33d64d71fae1" providerId="ADAL" clId="{49DE913E-1DDD-4B55-A2A9-3DF4E92A19B5}" dt="2023-05-21T10:19:18.150" v="760" actId="20577"/>
          <ac:spMkLst>
            <pc:docMk/>
            <pc:sldMk cId="1297938558" sldId="300"/>
            <ac:spMk id="8" creationId="{F5D36F80-80AB-F62B-1C81-9C05F127FFEA}"/>
          </ac:spMkLst>
        </pc:spChg>
        <pc:picChg chg="del">
          <ac:chgData name="김근호" userId="14611611-c24f-4df6-99ee-33d64d71fae1" providerId="ADAL" clId="{49DE913E-1DDD-4B55-A2A9-3DF4E92A19B5}" dt="2023-05-21T10:20:07.718" v="763" actId="478"/>
          <ac:picMkLst>
            <pc:docMk/>
            <pc:sldMk cId="1297938558" sldId="300"/>
            <ac:picMk id="5" creationId="{9BB8749C-C5AD-382E-5839-E5E63DA4F467}"/>
          </ac:picMkLst>
        </pc:picChg>
        <pc:picChg chg="add del mod">
          <ac:chgData name="김근호" userId="14611611-c24f-4df6-99ee-33d64d71fae1" providerId="ADAL" clId="{49DE913E-1DDD-4B55-A2A9-3DF4E92A19B5}" dt="2023-05-21T10:21:11.629" v="774" actId="21"/>
          <ac:picMkLst>
            <pc:docMk/>
            <pc:sldMk cId="1297938558" sldId="300"/>
            <ac:picMk id="9" creationId="{05965B15-CF33-1C62-21FF-3DDBE7D093E4}"/>
          </ac:picMkLst>
        </pc:picChg>
        <pc:picChg chg="add del">
          <ac:chgData name="김근호" userId="14611611-c24f-4df6-99ee-33d64d71fae1" providerId="ADAL" clId="{49DE913E-1DDD-4B55-A2A9-3DF4E92A19B5}" dt="2023-05-21T10:20:51.386" v="771" actId="478"/>
          <ac:picMkLst>
            <pc:docMk/>
            <pc:sldMk cId="1297938558" sldId="300"/>
            <ac:picMk id="10" creationId="{77A6D3E3-04FB-7402-4BF1-E5947647AD98}"/>
          </ac:picMkLst>
        </pc:picChg>
      </pc:sldChg>
      <pc:sldChg chg="addSp delSp modSp add del mod">
        <pc:chgData name="김근호" userId="14611611-c24f-4df6-99ee-33d64d71fae1" providerId="ADAL" clId="{49DE913E-1DDD-4B55-A2A9-3DF4E92A19B5}" dt="2023-05-21T10:22:48.191" v="843" actId="47"/>
        <pc:sldMkLst>
          <pc:docMk/>
          <pc:sldMk cId="3699250843" sldId="301"/>
        </pc:sldMkLst>
        <pc:spChg chg="mod">
          <ac:chgData name="김근호" userId="14611611-c24f-4df6-99ee-33d64d71fae1" providerId="ADAL" clId="{49DE913E-1DDD-4B55-A2A9-3DF4E92A19B5}" dt="2023-05-21T10:22:08.311" v="809" actId="20577"/>
          <ac:spMkLst>
            <pc:docMk/>
            <pc:sldMk cId="3699250843" sldId="301"/>
            <ac:spMk id="3" creationId="{92CEE16D-887D-9B70-71D6-76365B19D2F9}"/>
          </ac:spMkLst>
        </pc:spChg>
        <pc:spChg chg="mod">
          <ac:chgData name="김근호" userId="14611611-c24f-4df6-99ee-33d64d71fae1" providerId="ADAL" clId="{49DE913E-1DDD-4B55-A2A9-3DF4E92A19B5}" dt="2023-05-21T10:22:33.478" v="841" actId="20577"/>
          <ac:spMkLst>
            <pc:docMk/>
            <pc:sldMk cId="3699250843" sldId="301"/>
            <ac:spMk id="8" creationId="{F5D36F80-80AB-F62B-1C81-9C05F127FFEA}"/>
          </ac:spMkLst>
        </pc:spChg>
        <pc:picChg chg="add mod">
          <ac:chgData name="김근호" userId="14611611-c24f-4df6-99ee-33d64d71fae1" providerId="ADAL" clId="{49DE913E-1DDD-4B55-A2A9-3DF4E92A19B5}" dt="2023-05-21T10:21:18.648" v="778" actId="1076"/>
          <ac:picMkLst>
            <pc:docMk/>
            <pc:sldMk cId="3699250843" sldId="301"/>
            <ac:picMk id="2" creationId="{9B53B576-B488-E4D6-95E1-B51B9AB19F1F}"/>
          </ac:picMkLst>
        </pc:picChg>
        <pc:picChg chg="del">
          <ac:chgData name="김근호" userId="14611611-c24f-4df6-99ee-33d64d71fae1" providerId="ADAL" clId="{49DE913E-1DDD-4B55-A2A9-3DF4E92A19B5}" dt="2023-05-21T10:21:15.115" v="776" actId="478"/>
          <ac:picMkLst>
            <pc:docMk/>
            <pc:sldMk cId="3699250843" sldId="301"/>
            <ac:picMk id="5" creationId="{9BB8749C-C5AD-382E-5839-E5E63DA4F467}"/>
          </ac:picMkLst>
        </pc:picChg>
        <pc:picChg chg="del">
          <ac:chgData name="김근호" userId="14611611-c24f-4df6-99ee-33d64d71fae1" providerId="ADAL" clId="{49DE913E-1DDD-4B55-A2A9-3DF4E92A19B5}" dt="2023-05-21T10:21:30.306" v="779" actId="478"/>
          <ac:picMkLst>
            <pc:docMk/>
            <pc:sldMk cId="3699250843" sldId="301"/>
            <ac:picMk id="10" creationId="{77A6D3E3-04FB-7402-4BF1-E5947647AD98}"/>
          </ac:picMkLst>
        </pc:picChg>
        <pc:picChg chg="add mod">
          <ac:chgData name="김근호" userId="14611611-c24f-4df6-99ee-33d64d71fae1" providerId="ADAL" clId="{49DE913E-1DDD-4B55-A2A9-3DF4E92A19B5}" dt="2023-05-21T10:21:41.198" v="784" actId="208"/>
          <ac:picMkLst>
            <pc:docMk/>
            <pc:sldMk cId="3699250843" sldId="301"/>
            <ac:picMk id="11" creationId="{AD097FBC-F742-5C6B-F3A3-E9C61F0C489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F301303-CA0D-452E-94CB-D3F2287DD0EF}" type="datetime1">
              <a:rPr lang="ko-KR" altLang="en-US" smtClean="0">
                <a:latin typeface="+mj-ea"/>
                <a:ea typeface="+mj-ea"/>
              </a:rPr>
              <a:t>2023-05-21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39EE0D05-4E60-4312-A100-FAFBE5EE18F4}" type="datetime1">
              <a:rPr lang="ko-KR" altLang="en-US" smtClean="0"/>
              <a:pPr/>
              <a:t>2023-05-21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8D7D3E5B-4BED-B24C-9674-6B6454D04561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97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2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84100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71521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85413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31760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(F)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 descr="파란색 하늘에 대한 두 건물 사이의 간격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제목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0" name="텍스트 개체 틀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8" name="그림 개체 틀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0" name="텍스트 개체 틀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6" name="텍스트 개체 틀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9" name="그림 개체 틀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3" name="텍스트 개체 틀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9" name="텍스트 개체 틀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7" name="그림 개체 틀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6" name="텍스트 개체 틀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2" name="텍스트 개체 틀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9" name="텍스트 개체 틀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3" name="텍스트 개체 틀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6" name="그림 개체 틀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2" name="텍스트 개체 틀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5" name="텍스트 개체 틀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7" name="그림 개체 틀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3" name="텍스트 개체 틀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8" name="텍스트 개체 틀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5" name="그림 개체 틀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4" name="텍스트 개체 틀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1" name="텍스트 개체 틀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0" name="텍스트 개체 틀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ko-KR" altLang="en-US" noProof="0"/>
              <a:t>둘째 수준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ko-KR" altLang="en-US" noProof="0"/>
          </a:p>
        </p:txBody>
      </p:sp>
      <p:sp>
        <p:nvSpPr>
          <p:cNvPr id="20" name="텍스트 개체 틀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9" name="텍스트 개체 틀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ko-KR" altLang="en-US" noProof="0"/>
              <a:t>둘째 수준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ko-KR" altLang="en-US" noProof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그림 개체 틀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2" name="그림 개체 틀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3" name="그림 개체 틀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그림 개체 틀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그림 개체 틀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4" name="텍스트 개체 틀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5" name="텍스트 개체 틀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한 명이 있는 큰 보행 교차로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자유형(F)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제목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 descr="액세서리가 있는 그림&#10;&#10;자동 생성된 설명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자유형(F)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개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자유형(F) 5" descr="빌딩을 올려다 보는 남자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 descr="입방형 디자인의 현대적인 집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5" name="그림 개체 틀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8" name="텍스트 개체 틀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6" name="그림 개체 틀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8" name="텍스트 개체 틀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9" name="텍스트 개체 틀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6" name="텍스트 개체 틀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1pPr>
    </p:titleStyle>
    <p:bodyStyle>
      <a:lvl1pPr marL="0" indent="0" algn="l" defTabSz="914400" rtl="0" eaLnBrk="1" latinLnBrk="1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9144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3716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8288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cap="none" dirty="0"/>
              <a:t>Project Progress Report</a:t>
            </a:r>
            <a:endParaRPr lang="ko-KR" altLang="en-US" cap="none" dirty="0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03745"/>
            <a:ext cx="7414940" cy="578325"/>
          </a:xfrm>
        </p:spPr>
        <p:txBody>
          <a:bodyPr rtlCol="0"/>
          <a:lstStyle/>
          <a:p>
            <a:pPr rtl="0"/>
            <a:r>
              <a:rPr lang="en-US" altLang="ko-KR" sz="1200" cap="none" dirty="0"/>
              <a:t>Team 07</a:t>
            </a:r>
            <a:br>
              <a:rPr lang="en-US" altLang="ko-KR" sz="1200" cap="none" dirty="0"/>
            </a:br>
            <a:r>
              <a:rPr lang="en-US" altLang="ko-KR" sz="1200" cap="none" dirty="0"/>
              <a:t>Department of Artificial Intelligence Cyber Security</a:t>
            </a:r>
            <a:br>
              <a:rPr lang="en-US" altLang="ko-KR" sz="1200" cap="none" dirty="0"/>
            </a:br>
            <a:r>
              <a:rPr lang="en-US" altLang="ko-KR" sz="1200" cap="none" dirty="0"/>
              <a:t>College of Science &amp; Technology</a:t>
            </a:r>
            <a:endParaRPr lang="ko-KR" altLang="en-US" sz="1200" cap="none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5" name="그림 개체 틀 14" descr="흰색 최신 아키텍처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en-US" altLang="ko-KR" dirty="0"/>
              <a:t>Project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</a:p>
          <a:p>
            <a:pPr marL="800100" lvl="1" indent="-342900">
              <a:buFont typeface="맑은 고딕" panose="020B0503020000020004" pitchFamily="50" charset="-127"/>
              <a:buChar char="–"/>
            </a:pPr>
            <a:r>
              <a:rPr lang="en-US" altLang="ko-KR" sz="1500" dirty="0"/>
              <a:t>Development Progress</a:t>
            </a:r>
          </a:p>
          <a:p>
            <a:endParaRPr lang="en-US" altLang="ko-KR" dirty="0"/>
          </a:p>
          <a:p>
            <a:r>
              <a:rPr lang="en-US" altLang="ko-KR" sz="1050" dirty="0"/>
              <a:t>Organization: https://github.com/ku-aics201-23s-team07</a:t>
            </a:r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Project Progress report</a:t>
            </a:r>
            <a:endParaRPr lang="ko-KR" alt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cap="none" dirty="0"/>
              <a:t>Project API</a:t>
            </a:r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Structure we used</a:t>
            </a:r>
            <a:endParaRPr lang="ko-KR" alt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603585"/>
            <a:ext cx="10122632" cy="652054"/>
          </a:xfrm>
        </p:spPr>
        <p:txBody>
          <a:bodyPr rtlCol="0"/>
          <a:lstStyle/>
          <a:p>
            <a:pPr rtl="0"/>
            <a:r>
              <a:rPr lang="en-US" altLang="ko-KR" cap="none" dirty="0"/>
              <a:t>Development Progress</a:t>
            </a:r>
            <a:endParaRPr lang="ko-KR" altLang="en-US" cap="none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structure we used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4</a:t>
            </a:fld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CEE16D-887D-9B70-71D6-76365B19D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7929" y="1548063"/>
            <a:ext cx="10126362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1800" dirty="0"/>
              <a:t>Class &amp; Definition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B8749C-C5AD-382E-5839-E5E63DA4F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27" y="2007333"/>
            <a:ext cx="3210373" cy="25721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5D36F80-80AB-F62B-1C81-9C05F127FFEA}"/>
              </a:ext>
            </a:extLst>
          </p:cNvPr>
          <p:cNvSpPr txBox="1">
            <a:spLocks/>
          </p:cNvSpPr>
          <p:nvPr/>
        </p:nvSpPr>
        <p:spPr>
          <a:xfrm>
            <a:off x="5912216" y="1548063"/>
            <a:ext cx="10126362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1800" dirty="0"/>
              <a:t>Dataset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A6D3E3-04FB-7402-4BF1-E5947647A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216" y="1995645"/>
            <a:ext cx="4932075" cy="44984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72576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603585"/>
            <a:ext cx="10122632" cy="652054"/>
          </a:xfrm>
        </p:spPr>
        <p:txBody>
          <a:bodyPr rtlCol="0"/>
          <a:lstStyle/>
          <a:p>
            <a:pPr rtl="0"/>
            <a:r>
              <a:rPr lang="en-US" altLang="ko-KR" cap="none" dirty="0"/>
              <a:t>Development Progress</a:t>
            </a:r>
            <a:endParaRPr lang="ko-KR" altLang="en-US" cap="none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structure we used</a:t>
            </a: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5</a:t>
            </a:fld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CEE16D-887D-9B70-71D6-76365B19D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7929" y="1548063"/>
            <a:ext cx="10126362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1800" dirty="0"/>
              <a:t>Location Search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5D36F80-80AB-F62B-1C81-9C05F127FFEA}"/>
              </a:ext>
            </a:extLst>
          </p:cNvPr>
          <p:cNvSpPr txBox="1">
            <a:spLocks/>
          </p:cNvSpPr>
          <p:nvPr/>
        </p:nvSpPr>
        <p:spPr>
          <a:xfrm>
            <a:off x="5912216" y="1548063"/>
            <a:ext cx="10126362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1800" dirty="0"/>
              <a:t>Is It Good Scooter?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B53B576-B488-E4D6-95E1-B51B9AB19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29" y="1995645"/>
            <a:ext cx="4420527" cy="414824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D097FBC-F742-5C6B-F3A3-E9C61F0C4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216" y="1995645"/>
            <a:ext cx="5607203" cy="392335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9925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507_TF34357351_Win32" id="{C4633288-CBAB-43E8-BA97-7945769D75FB}" vid="{E76B63A8-007F-40EC-86EB-60D8E2AE94A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다크 모더니스트 프리젠테이션</Template>
  <TotalTime>352</TotalTime>
  <Words>70</Words>
  <Application>Microsoft Office PowerPoint</Application>
  <PresentationFormat>와이드스크린</PresentationFormat>
  <Paragraphs>27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Arial</vt:lpstr>
      <vt:lpstr>Arial Black</vt:lpstr>
      <vt:lpstr>Avenir Next LT Pro</vt:lpstr>
      <vt:lpstr>Wingdings</vt:lpstr>
      <vt:lpstr>Office 테마</vt:lpstr>
      <vt:lpstr>Project Progress Report</vt:lpstr>
      <vt:lpstr>Contents</vt:lpstr>
      <vt:lpstr>Project API</vt:lpstr>
      <vt:lpstr>Development Progress</vt:lpstr>
      <vt:lpstr>Development 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Progress Report</dc:title>
  <dc:creator>김근호</dc:creator>
  <cp:lastModifiedBy>김근호</cp:lastModifiedBy>
  <cp:revision>1</cp:revision>
  <dcterms:created xsi:type="dcterms:W3CDTF">2023-05-07T14:25:29Z</dcterms:created>
  <dcterms:modified xsi:type="dcterms:W3CDTF">2023-05-21T10:23:00Z</dcterms:modified>
</cp:coreProperties>
</file>